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FD3A-4D33-4D20-9818-9AC59FBD8395}" type="datetimeFigureOut">
              <a:rPr lang="en-IE" smtClean="0"/>
              <a:t>05/03/2013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C709-BC2E-4128-A0A1-3D92B17DDCF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8528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FD3A-4D33-4D20-9818-9AC59FBD8395}" type="datetimeFigureOut">
              <a:rPr lang="en-IE" smtClean="0"/>
              <a:t>05/03/2013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C709-BC2E-4128-A0A1-3D92B17DDCF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0754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FD3A-4D33-4D20-9818-9AC59FBD8395}" type="datetimeFigureOut">
              <a:rPr lang="en-IE" smtClean="0"/>
              <a:t>05/03/2013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C709-BC2E-4128-A0A1-3D92B17DDCF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184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FD3A-4D33-4D20-9818-9AC59FBD8395}" type="datetimeFigureOut">
              <a:rPr lang="en-IE" smtClean="0"/>
              <a:t>05/03/2013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C709-BC2E-4128-A0A1-3D92B17DDCF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08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FD3A-4D33-4D20-9818-9AC59FBD8395}" type="datetimeFigureOut">
              <a:rPr lang="en-IE" smtClean="0"/>
              <a:t>05/03/2013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C709-BC2E-4128-A0A1-3D92B17DDCF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2127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FD3A-4D33-4D20-9818-9AC59FBD8395}" type="datetimeFigureOut">
              <a:rPr lang="en-IE" smtClean="0"/>
              <a:t>05/03/2013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C709-BC2E-4128-A0A1-3D92B17DDCF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4054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FD3A-4D33-4D20-9818-9AC59FBD8395}" type="datetimeFigureOut">
              <a:rPr lang="en-IE" smtClean="0"/>
              <a:t>05/03/2013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C709-BC2E-4128-A0A1-3D92B17DDCF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5392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FD3A-4D33-4D20-9818-9AC59FBD8395}" type="datetimeFigureOut">
              <a:rPr lang="en-IE" smtClean="0"/>
              <a:t>05/03/2013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C709-BC2E-4128-A0A1-3D92B17DDCF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4248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FD3A-4D33-4D20-9818-9AC59FBD8395}" type="datetimeFigureOut">
              <a:rPr lang="en-IE" smtClean="0"/>
              <a:t>05/03/2013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C709-BC2E-4128-A0A1-3D92B17DDCF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9075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FD3A-4D33-4D20-9818-9AC59FBD8395}" type="datetimeFigureOut">
              <a:rPr lang="en-IE" smtClean="0"/>
              <a:t>05/03/2013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C709-BC2E-4128-A0A1-3D92B17DDCF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2879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FD3A-4D33-4D20-9818-9AC59FBD8395}" type="datetimeFigureOut">
              <a:rPr lang="en-IE" smtClean="0"/>
              <a:t>05/03/2013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C709-BC2E-4128-A0A1-3D92B17DDCF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0923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3FD3A-4D33-4D20-9818-9AC59FBD8395}" type="datetimeFigureOut">
              <a:rPr lang="en-IE" smtClean="0"/>
              <a:t>05/03/2013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4C709-BC2E-4128-A0A1-3D92B17DDCF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956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Prime2 and Generalisation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 fontScale="85000" lnSpcReduction="10000"/>
          </a:bodyPr>
          <a:lstStyle/>
          <a:p>
            <a:r>
              <a:rPr lang="en-IE" dirty="0" smtClean="0"/>
              <a:t>Ordnance Survey Ireland’s future direction in medium &amp; small scale Product generalisation from large scale data</a:t>
            </a:r>
          </a:p>
          <a:p>
            <a:endParaRPr lang="en-IE" dirty="0" smtClean="0"/>
          </a:p>
          <a:p>
            <a:r>
              <a:rPr lang="en-IE" dirty="0" smtClean="0"/>
              <a:t>Peter Hallahan &amp; Brian Madden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08139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7848872" cy="5184576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IE" dirty="0" smtClean="0"/>
              <a:t>Prime2 – what it is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IE" dirty="0" smtClean="0"/>
              <a:t>Describing our real world object oriented data model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IE" dirty="0" smtClean="0"/>
              <a:t>Conceptual model for our Product database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IE" dirty="0" smtClean="0"/>
              <a:t>Our proposal for our Product database – DLMs &amp; DCMs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IE" dirty="0" smtClean="0"/>
              <a:t>What we have done to date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IE" dirty="0" smtClean="0"/>
              <a:t>An example of our town plan from Prime2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IE" dirty="0" smtClean="0"/>
              <a:t>Next steps?</a:t>
            </a:r>
          </a:p>
        </p:txBody>
      </p:sp>
    </p:spTree>
    <p:extLst>
      <p:ext uri="{BB962C8B-B14F-4D97-AF65-F5344CB8AC3E}">
        <p14:creationId xmlns:p14="http://schemas.microsoft.com/office/powerpoint/2010/main" val="711552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7848872" cy="5184576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IE" dirty="0" smtClean="0"/>
              <a:t>Bios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IE" dirty="0" smtClean="0"/>
              <a:t>Peter Hallahan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IE" dirty="0" smtClean="0"/>
              <a:t>Operations Manager, Spatial Database Maintenance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IE" dirty="0" smtClean="0"/>
              <a:t>Over 35 </a:t>
            </a:r>
            <a:r>
              <a:rPr lang="en-IE" smtClean="0"/>
              <a:t>years experience</a:t>
            </a:r>
            <a:endParaRPr lang="en-IE" dirty="0" smtClean="0"/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IE" dirty="0" smtClean="0"/>
              <a:t>Experience in digitizing, graphic editing, database management, map design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IE" dirty="0" smtClean="0"/>
              <a:t>Currently heavily involved in the Prime – Prime2 data reengineering project</a:t>
            </a:r>
          </a:p>
        </p:txBody>
      </p:sp>
    </p:spTree>
    <p:extLst>
      <p:ext uri="{BB962C8B-B14F-4D97-AF65-F5344CB8AC3E}">
        <p14:creationId xmlns:p14="http://schemas.microsoft.com/office/powerpoint/2010/main" val="2817457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7848872" cy="5184576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IE" dirty="0" smtClean="0"/>
              <a:t>Bios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IE" dirty="0" smtClean="0"/>
              <a:t>Brian Madden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IE" dirty="0" smtClean="0"/>
              <a:t>Operations Manager, Product Development &amp; Publications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IE" dirty="0" smtClean="0"/>
              <a:t>Over 30 years experience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IE" dirty="0" smtClean="0"/>
              <a:t>Experience in digitizing, graphic editing, map design</a:t>
            </a:r>
          </a:p>
        </p:txBody>
      </p:sp>
    </p:spTree>
    <p:extLst>
      <p:ext uri="{BB962C8B-B14F-4D97-AF65-F5344CB8AC3E}">
        <p14:creationId xmlns:p14="http://schemas.microsoft.com/office/powerpoint/2010/main" val="758736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129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Prime2 and Generalisation</vt:lpstr>
      <vt:lpstr>PowerPoint Presentation</vt:lpstr>
      <vt:lpstr>PowerPoint Presentation</vt:lpstr>
      <vt:lpstr>PowerPoint Presentation</vt:lpstr>
    </vt:vector>
  </TitlesOfParts>
  <Company>Ordnance Survey Ireland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Prime2 and Generalisation</dc:title>
  <dc:creator>Peter Hallahan</dc:creator>
  <cp:lastModifiedBy>Peter Hallahan</cp:lastModifiedBy>
  <cp:revision>4</cp:revision>
  <dcterms:created xsi:type="dcterms:W3CDTF">2013-03-05T20:06:20Z</dcterms:created>
  <dcterms:modified xsi:type="dcterms:W3CDTF">2013-03-05T20:28:43Z</dcterms:modified>
</cp:coreProperties>
</file>